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9"/>
    <p:restoredTop sz="94792"/>
  </p:normalViewPr>
  <p:slideViewPr>
    <p:cSldViewPr snapToGrid="0" snapToObjects="1">
      <p:cViewPr varScale="1">
        <p:scale>
          <a:sx n="110" d="100"/>
          <a:sy n="110" d="100"/>
        </p:scale>
        <p:origin x="20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C882-8FB6-6E44-8EF3-48A2B8A2C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FAB0E-9F5A-DC4D-83D8-8A41081AF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EBD30-AB23-7148-BDF8-9A20A95E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078DC-C98E-8547-9B5C-AE4A155E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6737-7A8E-C744-AD30-CED029C4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1E7E-EF3F-CB49-BF0C-72B542EC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0E22F-13A6-E946-BB98-2638FE995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E1A9A-08AA-2D4A-9811-FB35C580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0D945-8E83-E040-8A2E-C7F2BA0F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31807-2CA5-5147-A486-971CA453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6EE7A-45F5-CA49-A5B2-0A89EC1E3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2942A-EDCE-954D-AA2D-9E0767DFF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B658D-4EBC-6B4E-BDE6-43B37F25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6E78-BB8B-8A40-A918-A0C1A3AA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2DC1-5A2C-4B49-B407-6D36DC78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5402-5326-144A-A020-028D4611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2BB8-4890-9E45-9FFE-B8185621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8EABC-1B52-D04B-82CB-10AA190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6D3B-3C1F-4548-9120-0268E6A7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EF612-AB5A-6443-A227-FC4A6204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0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5C06-ECF0-5449-91C1-892190D8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6B91-9805-B24D-9BA2-BD4C9F18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19E2-AEB2-8247-99EC-AE53BBBB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A7CCF-EDBB-114D-A881-E3BDAD52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650AE-5A10-F144-B93E-CD4CE97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65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B78C-C46B-3E43-9362-2118BA1C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8AEA-AB09-4C48-9A9F-2DF985309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D954B-0954-604A-AA0C-761008B52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30D14-943B-8C43-8793-83E478E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7E343-CF37-944F-9C84-B89D16FA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29D9A-44F0-9949-835E-A205FC4E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9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E710-B6E9-934D-908A-49FC225C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46592-0BD3-DE40-86FF-B39D82BA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B7065-A4AB-E244-928E-135FADF28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4AAFE-0F5B-164A-ADF8-BDEB9F962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E17B2-46A2-894B-9DFE-0F3C203E2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D4BC6-E918-EF4C-8FD5-12FAB9C4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163C9-A5DB-7D4D-B939-F172CF49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BAD5B-6C8F-234C-B4C9-1A336C91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5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92C5-8907-F74D-A5CE-DA51E02B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811E8-E5D6-1C49-B4C2-DF5FC4EA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62436-4EEA-1C4A-8889-58690846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DC6CE-B4B2-C14D-98F8-50FEE251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4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80B08-2A1F-6544-9A62-747695DE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7CA55-C2AB-5B44-9ABB-22780741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BF8D-9C96-AD4A-80B9-176AAFEE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D4A5-28FF-8B40-914D-4194E562F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1149C-D880-9E4C-93A9-E27832C4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C9524-FFB7-CF49-A17F-4578BE4C7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27DCB-7334-9543-94AD-F79AAD18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60815-1065-F746-BCAC-DA1F8367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F8536-1E12-F044-BCA2-9FB6B5C9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3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9435-060D-A74B-80AD-09378901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8B5AF-079D-894B-9689-A91CFCF0A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81FDF-CE07-DA41-BA39-E20340FE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005F9-C335-B945-95CF-A01DECA6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9EF3D-2B84-6141-BBE9-CB2138EF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CFDFC-3743-0843-848F-4E89FC4D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E415E6-C7A4-A942-B52F-3E520AA8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B30F-C53E-EF48-AB39-2364D322F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41FDE-6CAC-484F-84D4-796766E8D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BEDB0-7E72-B542-AD8F-35F1D0E47D8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5B87E-657D-DE45-8C09-F7266C741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61D0-BFF8-2B40-9C00-F2A97290A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CE9C4-DA81-5749-AC44-4EAD3FE37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8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1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F97FE-6C5C-8B49-B078-589111CA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31DB15-4CED-4D47-972C-91B1B66E0235}"/>
              </a:ext>
            </a:extLst>
          </p:cNvPr>
          <p:cNvSpPr/>
          <p:nvPr/>
        </p:nvSpPr>
        <p:spPr>
          <a:xfrm>
            <a:off x="5003180" y="2505307"/>
            <a:ext cx="2319454" cy="1650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35172-C539-8A4A-91EF-D8DD4643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1" y="477244"/>
            <a:ext cx="8032198" cy="4056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214D7-4ED3-F740-AEC8-54FD9C42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122" y="2236040"/>
            <a:ext cx="7629092" cy="4172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3E2EBD-41CE-3E42-8080-B88A4C33344F}"/>
              </a:ext>
            </a:extLst>
          </p:cNvPr>
          <p:cNvSpPr/>
          <p:nvPr/>
        </p:nvSpPr>
        <p:spPr>
          <a:xfrm>
            <a:off x="6545542" y="3595977"/>
            <a:ext cx="4526410" cy="25809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3320F-D68D-FC4D-8ABF-4747683DF3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188"/>
          <a:stretch/>
        </p:blipFill>
        <p:spPr>
          <a:xfrm>
            <a:off x="592015" y="2147638"/>
            <a:ext cx="4561495" cy="4369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164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CEC92-A934-2F49-9B6E-FF34FC7B5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29"/>
          <a:stretch/>
        </p:blipFill>
        <p:spPr>
          <a:xfrm>
            <a:off x="424552" y="738555"/>
            <a:ext cx="3985827" cy="3358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C9555-8F91-904C-95E5-A3EEC071D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6" t="25961" r="25458" b="21566"/>
          <a:stretch/>
        </p:blipFill>
        <p:spPr>
          <a:xfrm>
            <a:off x="4410379" y="1758463"/>
            <a:ext cx="3780692" cy="335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8D1C8-BF7C-E64B-B904-7D6FCE2C6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831" y="1626578"/>
            <a:ext cx="3622431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A622E-8013-1241-A9B1-927D4E6A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0" y="369277"/>
            <a:ext cx="4595336" cy="3059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0DA03-E88B-5642-A572-B5EB919B8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2" t="6008" b="8073"/>
          <a:stretch/>
        </p:blipFill>
        <p:spPr>
          <a:xfrm>
            <a:off x="1203766" y="3985948"/>
            <a:ext cx="2888365" cy="2824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93AEE-B0E1-F642-9EB5-8DEB3F1ECD6B}"/>
              </a:ext>
            </a:extLst>
          </p:cNvPr>
          <p:cNvSpPr txBox="1"/>
          <p:nvPr/>
        </p:nvSpPr>
        <p:spPr>
          <a:xfrm>
            <a:off x="1539432" y="3801282"/>
            <a:ext cx="90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66CA2-E0A3-BB41-9F93-FB2EB7846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16" t="9810" b="10081"/>
          <a:stretch/>
        </p:blipFill>
        <p:spPr>
          <a:xfrm>
            <a:off x="5710316" y="322661"/>
            <a:ext cx="3740551" cy="3326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F5B67-776F-0E48-864E-729F5745CE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28" t="10352" b="9719"/>
          <a:stretch/>
        </p:blipFill>
        <p:spPr>
          <a:xfrm>
            <a:off x="4427797" y="4105876"/>
            <a:ext cx="2956258" cy="2704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82183-23B5-5448-BC3E-2407BC17E3CC}"/>
              </a:ext>
            </a:extLst>
          </p:cNvPr>
          <p:cNvSpPr txBox="1"/>
          <p:nvPr/>
        </p:nvSpPr>
        <p:spPr>
          <a:xfrm>
            <a:off x="4893874" y="3801282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Fresno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2D49D-53FD-BA40-B9D8-08F528F3E6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47" t="11437" b="10624"/>
          <a:stretch/>
        </p:blipFill>
        <p:spPr>
          <a:xfrm>
            <a:off x="7850132" y="4140600"/>
            <a:ext cx="2998975" cy="2669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D2EDC-CA82-9140-A3FB-4EFFC5BF6F47}"/>
              </a:ext>
            </a:extLst>
          </p:cNvPr>
          <p:cNvSpPr txBox="1"/>
          <p:nvPr/>
        </p:nvSpPr>
        <p:spPr>
          <a:xfrm>
            <a:off x="8310334" y="3736544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Madera</a:t>
            </a:r>
          </a:p>
        </p:txBody>
      </p:sp>
    </p:spTree>
    <p:extLst>
      <p:ext uri="{BB962C8B-B14F-4D97-AF65-F5344CB8AC3E}">
        <p14:creationId xmlns:p14="http://schemas.microsoft.com/office/powerpoint/2010/main" val="35972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E07AF-94D4-EB49-A29B-BBC84BCD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1" y="1055077"/>
            <a:ext cx="4517103" cy="3287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A2A24-9469-EE4A-8ED5-EC5307F8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40" y="1055077"/>
            <a:ext cx="4923690" cy="49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3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59A5-81B2-2D4F-956F-45106354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0999D-967E-F643-A0EB-DB3559B47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3666B-E658-9445-A443-96C0F44F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423C0D-CC09-914D-A987-5DEDCD8110F5}"/>
              </a:ext>
            </a:extLst>
          </p:cNvPr>
          <p:cNvSpPr/>
          <p:nvPr/>
        </p:nvSpPr>
        <p:spPr>
          <a:xfrm>
            <a:off x="2180492" y="914400"/>
            <a:ext cx="1477108" cy="2778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FB2C2-9833-5441-ABF9-D60A564C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7366"/>
            <a:ext cx="2539586" cy="1724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5548-F6AB-7E4F-9D2A-4062FCDB8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76" t="25961" r="25458" b="21566"/>
          <a:stretch/>
        </p:blipFill>
        <p:spPr>
          <a:xfrm>
            <a:off x="9856461" y="5822869"/>
            <a:ext cx="1100958" cy="978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F607D-2505-5A4B-AC28-6DB2C1902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28" t="10352" b="9719"/>
          <a:stretch/>
        </p:blipFill>
        <p:spPr>
          <a:xfrm>
            <a:off x="7824486" y="5939768"/>
            <a:ext cx="1003753" cy="91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1E731E-326E-BC40-9FB8-F0FF2DE63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264" y="5962798"/>
            <a:ext cx="838132" cy="838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78923-F178-9840-B6E7-54538349C0CD}"/>
              </a:ext>
            </a:extLst>
          </p:cNvPr>
          <p:cNvSpPr txBox="1"/>
          <p:nvPr/>
        </p:nvSpPr>
        <p:spPr>
          <a:xfrm>
            <a:off x="268443" y="2575321"/>
            <a:ext cx="1643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Update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Disconnected from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257358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2019-06-12T16:20:43Z</dcterms:created>
  <dcterms:modified xsi:type="dcterms:W3CDTF">2019-06-12T19:09:19Z</dcterms:modified>
</cp:coreProperties>
</file>